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1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59"/>
    <p:restoredTop sz="94682"/>
  </p:normalViewPr>
  <p:slideViewPr>
    <p:cSldViewPr snapToGrid="0" snapToObjects="1">
      <p:cViewPr>
        <p:scale>
          <a:sx n="69" d="100"/>
          <a:sy n="69" d="100"/>
        </p:scale>
        <p:origin x="936" y="1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0E39-438F-1540-8B33-CE6FAC5B4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C92062-8314-DF41-834C-E702B4D988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ADC22F-B72C-D543-A31E-FBB33B717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BBC5A-992C-D645-9D17-DA5F598F5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897E0-8806-8C45-BC9C-72F7F7381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01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752A2-DA3E-7345-907A-8A6BE2274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E4436C-299F-3B43-8AB8-5CD4048A5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F8296-8215-4943-9557-9A2960DF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288EC-2DE9-7141-8E59-020B700D5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7E411-0D51-1945-925A-CEE2BE7B6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542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8AAC3E-9089-154A-80BB-7D139B58EE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E97972-BA63-5241-83EC-DAF043DFB7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0428C-F010-284B-B688-9AB720C93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84959-D90A-0846-9A5D-D8E8A2790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E5771-8BC7-E543-A413-4BCCEAD51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85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1B99B-3333-0948-BB4D-C14050B8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F9B17-61E9-044F-ABF3-9829A2719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12590-9F33-6A4F-B7BC-193335EE5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8EB7F-5161-0448-8FD7-ABEDD9DE4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8D51D-3F94-1745-984D-890D984FF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84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3E076-B546-E74E-9512-896548D89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F3BB4-6D55-9641-B48B-03A836D7A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CC405-F82B-4F42-AC27-E7D0EF7E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B717A-B757-C646-8915-AA45819BA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66EC9-EE4D-E944-AF53-C55D10C09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27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86CFD-5289-F34A-8382-A598284D4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6064C-F42E-1546-812D-03996C05E6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D9D49-DD32-F742-888E-70B4F6EDDE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63817E-9CAD-224C-8B7F-08F4BC0D5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8EF16E-A9D1-C94D-8E82-86B380D00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BC296-9447-5F4E-8646-75F18A9B6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49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2DCD-44EF-9C4C-A861-BF51EF2DA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28E96-0D90-6341-A60B-466D0EB86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0CDF85-0C71-D14F-A422-A60E4FDA5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A6381-5B5F-6D46-9343-558AF7F224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DE5058-D659-334A-807C-C0ACB9652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CE22D5-5C90-3D44-95B2-E40181BA1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E928D0-5568-B646-A3CC-3D58043F8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0D69B9-222F-E340-8AA8-E424615A5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688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B661F-C089-404C-9FF8-51A27AAC8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125717-A9B3-3743-B1A8-36FD43A17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2CA209-D125-1143-BC32-802BF4ACD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72C79B-A699-6449-9878-2E73D331E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896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952CC8-BAF1-AD4A-B783-84C7FCDFD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38D0A8-D36F-7349-920B-1F1E755D9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1F277-3039-0240-A328-4A7B74776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48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CD84-E587-9F4C-B4D5-6395D9A46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27703-1B1D-3945-8411-FCEFC9720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7B9E32-4CC7-7B4E-8866-CD65A13EB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77662D-9E54-604F-A83B-F69F4C022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4B10D8-CE40-374D-8272-FCA5767CF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96D6B-9642-614B-ACE3-F83C46B5A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49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F5810-6E8B-EA4D-8BCA-CEA644122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1E7E88-94D6-BF47-B1FD-B18635DF8E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B99C64-9720-6B46-9554-F212A9616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E21D6-0073-D64B-AFEB-3F2CD2695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4766CA-2882-5143-BDA5-889B5ADA9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C0C6AE-ACDF-2B40-8785-A4355E538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79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E3AA04-307D-1240-92F5-4A8FBDFA4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E6554-B02E-B542-B66A-F947461F0D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53672-412D-7044-85C0-66A8F786A8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0A2B3-DB42-AB4F-9DA5-128D401979B5}" type="datetimeFigureOut">
              <a:rPr lang="en-US" smtClean="0"/>
              <a:t>11/6/21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9EC90-1D4E-3B45-B655-4F55BE405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2AE27-88D4-4A42-93F1-236D6F1E2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556FD-A1C6-F946-94D3-B915D163C2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62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andrewmvd/data-analyst-job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5F57D-C871-AA47-A107-A96A6F0096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96162" y="3038475"/>
            <a:ext cx="4776787" cy="2387600"/>
          </a:xfrm>
        </p:spPr>
        <p:txBody>
          <a:bodyPr>
            <a:normAutofit/>
          </a:bodyPr>
          <a:lstStyle/>
          <a:p>
            <a:r>
              <a:rPr lang="en-US" sz="4800" dirty="0"/>
              <a:t>Data Analytics Job Opportunities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C19C7-449F-3748-A909-3FC8156908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48611" y="5757862"/>
            <a:ext cx="3709987" cy="714375"/>
          </a:xfrm>
        </p:spPr>
        <p:txBody>
          <a:bodyPr/>
          <a:lstStyle/>
          <a:p>
            <a:r>
              <a:rPr lang="en-US" dirty="0"/>
              <a:t>November 11, 2021</a:t>
            </a:r>
          </a:p>
        </p:txBody>
      </p:sp>
    </p:spTree>
    <p:extLst>
      <p:ext uri="{BB962C8B-B14F-4D97-AF65-F5344CB8AC3E}">
        <p14:creationId xmlns:p14="http://schemas.microsoft.com/office/powerpoint/2010/main" val="874802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indoor&#10;&#10;Description automatically generated">
            <a:extLst>
              <a:ext uri="{FF2B5EF4-FFF2-40B4-BE49-F238E27FC236}">
                <a16:creationId xmlns:a16="http://schemas.microsoft.com/office/drawing/2014/main" id="{970359BD-B427-C140-AE0B-D54E7BFD015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-1514" y="212053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F18FE4-76BB-D941-8411-7EB25B8B4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98835"/>
            <a:ext cx="10506456" cy="14302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/>
              <a:t>Data Cleaning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DBD6A6-7E8D-5245-9ECE-C8A697C364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r>
              <a:rPr lang="en-US" sz="2000" dirty="0"/>
              <a:t>Selected dataset from </a:t>
            </a:r>
            <a:r>
              <a:rPr lang="en-US" sz="2000" dirty="0">
                <a:hlinkClick r:id="rId3"/>
              </a:rPr>
              <a:t>Kaggle.com</a:t>
            </a:r>
            <a:endParaRPr lang="en-US" sz="2000" dirty="0"/>
          </a:p>
          <a:p>
            <a:r>
              <a:rPr lang="en-US" sz="2000" dirty="0"/>
              <a:t>Removed unnecessary columns</a:t>
            </a:r>
          </a:p>
          <a:p>
            <a:r>
              <a:rPr lang="en-US" sz="2000" dirty="0"/>
              <a:t>Split the “Salary range” column and calculated the Average salaries based on the ranges</a:t>
            </a:r>
          </a:p>
          <a:p>
            <a:r>
              <a:rPr lang="en-US" sz="2000" dirty="0"/>
              <a:t>Used. </a:t>
            </a:r>
            <a:r>
              <a:rPr lang="en-US" sz="2000" dirty="0" err="1"/>
              <a:t>Lambas</a:t>
            </a:r>
            <a:r>
              <a:rPr lang="en-US" sz="2000" dirty="0"/>
              <a:t>, </a:t>
            </a:r>
            <a:r>
              <a:rPr lang="en-US" sz="2000" dirty="0" err="1"/>
              <a:t>pcut</a:t>
            </a:r>
            <a:r>
              <a:rPr lang="en-US" sz="2000" dirty="0"/>
              <a:t> and bins to help</a:t>
            </a:r>
          </a:p>
          <a:p>
            <a:endParaRPr lang="en-US" sz="2000" dirty="0"/>
          </a:p>
          <a:p>
            <a:r>
              <a:rPr lang="en-US" sz="2000" dirty="0"/>
              <a:t>Removed incomplete/null values</a:t>
            </a:r>
          </a:p>
          <a:p>
            <a:r>
              <a:rPr lang="en-US" sz="2000" dirty="0"/>
              <a:t>Still contained over 1800 data points</a:t>
            </a:r>
          </a:p>
          <a:p>
            <a:endParaRPr lang="en-US" sz="2000" dirty="0"/>
          </a:p>
          <a:p>
            <a:r>
              <a:rPr lang="en-US" sz="2000" dirty="0"/>
              <a:t>Used Excel &amp; </a:t>
            </a:r>
            <a:r>
              <a:rPr lang="en-US" sz="2000" dirty="0" err="1"/>
              <a:t>Jupyter</a:t>
            </a:r>
            <a:r>
              <a:rPr lang="en-US" sz="2000" dirty="0"/>
              <a:t> Notebook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28705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C326D4-F3AD-EA4D-AD03-2880FB076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651" y="480847"/>
            <a:ext cx="10506456" cy="11397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/>
              <a:t>Machine Learning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C4BF04-B2B9-2B40-BBB1-30CC18860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0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E338AC-8E01-9B40-99B3-BE7A3592340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4306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794EA1-AE04-3B45-B32E-9305F2B0C7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43" r="12690" b="16402"/>
          <a:stretch/>
        </p:blipFill>
        <p:spPr>
          <a:xfrm>
            <a:off x="357927" y="581138"/>
            <a:ext cx="4254635" cy="23348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2C03F4-CCE5-334E-B045-271FEF6D59CF}"/>
              </a:ext>
            </a:extLst>
          </p:cNvPr>
          <p:cNvSpPr txBox="1"/>
          <p:nvPr/>
        </p:nvSpPr>
        <p:spPr>
          <a:xfrm>
            <a:off x="5254171" y="235234"/>
            <a:ext cx="5109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Data cleaning samples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C7A549-108C-C44F-B22D-54578A46D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1620" y="3162689"/>
            <a:ext cx="6085459" cy="32506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443EF1-4676-1542-AB79-FF83C8ABBE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6256" y="2235105"/>
            <a:ext cx="3743268" cy="23348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A8377D-E45E-2340-92AD-E199726659E3}"/>
              </a:ext>
            </a:extLst>
          </p:cNvPr>
          <p:cNvSpPr txBox="1"/>
          <p:nvPr/>
        </p:nvSpPr>
        <p:spPr>
          <a:xfrm>
            <a:off x="6698050" y="893411"/>
            <a:ext cx="51090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Key steps: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Identify dependencies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Clean file using functions such as drop, </a:t>
            </a:r>
            <a:r>
              <a:rPr lang="en-US" sz="1600" dirty="0" err="1"/>
              <a:t>dropna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Remove Null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Created a python dictionary, 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38869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A2C03F4-CCE5-334E-B045-271FEF6D59CF}"/>
              </a:ext>
            </a:extLst>
          </p:cNvPr>
          <p:cNvSpPr txBox="1"/>
          <p:nvPr/>
        </p:nvSpPr>
        <p:spPr>
          <a:xfrm>
            <a:off x="5254171" y="235234"/>
            <a:ext cx="58679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Machine Learning summary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A8377D-E45E-2340-92AD-E199726659E3}"/>
              </a:ext>
            </a:extLst>
          </p:cNvPr>
          <p:cNvSpPr txBox="1"/>
          <p:nvPr/>
        </p:nvSpPr>
        <p:spPr>
          <a:xfrm>
            <a:off x="5467740" y="824399"/>
            <a:ext cx="633934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Key steps: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Reviewed multiple ML strategies Random Forest Classifier  and Random </a:t>
            </a:r>
            <a:r>
              <a:rPr lang="en-US" sz="1600" dirty="0" err="1"/>
              <a:t>ForestRegressor</a:t>
            </a:r>
            <a:r>
              <a:rPr lang="en-US" sz="1600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Aligned on using Random Forest Classifier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Label, Scale, Fit, Predict,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Adequate accuracy rate for proposal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9201DB-C738-0B4A-BA6C-93F6C0B973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47" r="4690"/>
          <a:stretch/>
        </p:blipFill>
        <p:spPr>
          <a:xfrm>
            <a:off x="384921" y="235234"/>
            <a:ext cx="4161454" cy="24314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AB4562-D5D5-A54D-8F82-3EDDBC2CD2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06" t="30194" r="30071"/>
          <a:stretch/>
        </p:blipFill>
        <p:spPr>
          <a:xfrm>
            <a:off x="384922" y="2881359"/>
            <a:ext cx="4851918" cy="12366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670FB32-B8E0-2B47-84EE-FE3E52DC18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557" r="45875"/>
          <a:stretch/>
        </p:blipFill>
        <p:spPr>
          <a:xfrm>
            <a:off x="203944" y="4574455"/>
            <a:ext cx="4851918" cy="123665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D480E4-8F4C-7B4E-8E1D-A2FEE8B21E6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5248" r="18418" b="12719"/>
          <a:stretch/>
        </p:blipFill>
        <p:spPr>
          <a:xfrm>
            <a:off x="4546375" y="2883107"/>
            <a:ext cx="7645625" cy="3382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582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</TotalTime>
  <Words>122</Words>
  <Application>Microsoft Macintosh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Data Analytics Job Opportunities</vt:lpstr>
      <vt:lpstr>Data Cleaning</vt:lpstr>
      <vt:lpstr>Machine Learning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Job Opportunities</dc:title>
  <dc:creator>Heather Mott</dc:creator>
  <cp:lastModifiedBy>peta gaye</cp:lastModifiedBy>
  <cp:revision>10</cp:revision>
  <dcterms:created xsi:type="dcterms:W3CDTF">2021-11-06T14:01:14Z</dcterms:created>
  <dcterms:modified xsi:type="dcterms:W3CDTF">2021-11-06T18:04:14Z</dcterms:modified>
</cp:coreProperties>
</file>

<file path=docProps/thumbnail.jpeg>
</file>